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7167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038786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kk-KZ" sz="1100" dirty="0" smtClean="0">
                <a:solidFill>
                  <a:srgbClr val="000000"/>
                </a:solidFill>
                <a:latin typeface="Times New Roman"/>
              </a:rPr>
              <a:t>шығыстан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к</a:t>
            </a:r>
            <a:r>
              <a:rPr lang="kk-KZ" sz="1100" dirty="0" smtClean="0">
                <a:solidFill>
                  <a:srgbClr val="000000"/>
                </a:solidFill>
                <a:latin typeface="Times New Roman"/>
              </a:rPr>
              <a:t>үндіз екпіні 15-20</a:t>
            </a:r>
            <a:r>
              <a:rPr lang="ru-RU" sz="1100" dirty="0" smtClean="0">
                <a:solidFill>
                  <a:srgbClr val="000000"/>
                </a:solidFill>
                <a:latin typeface="Times New Roman"/>
              </a:rPr>
              <a:t>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30-32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a:t>
            </a:r>
            <a:r>
              <a:rPr lang="ru-RU" sz="1100" dirty="0" smtClean="0">
                <a:solidFill>
                  <a:srgbClr val="000000"/>
                </a:solidFill>
                <a:latin typeface="Times New Roman"/>
              </a:rPr>
              <a:t>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42076</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7618</cp:revision>
  <cp:lastPrinted>2021-07-01T03:56:27Z</cp:lastPrinted>
  <dcterms:created xsi:type="dcterms:W3CDTF">2018-03-27T06:03:00Z</dcterms:created>
  <dcterms:modified xsi:type="dcterms:W3CDTF">2026-05-18T06:59:23Z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